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20"/>
  </p:notesMasterIdLst>
  <p:handoutMasterIdLst>
    <p:handoutMasterId r:id="rId21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30" r:id="rId15"/>
    <p:sldId id="423" r:id="rId16"/>
    <p:sldId id="409" r:id="rId17"/>
    <p:sldId id="428" r:id="rId18"/>
    <p:sldId id="288" r:id="rId19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30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2970" autoAdjust="0"/>
  </p:normalViewPr>
  <p:slideViewPr>
    <p:cSldViewPr snapToGrid="0" showGuides="1">
      <p:cViewPr varScale="1">
        <p:scale>
          <a:sx n="82" d="100"/>
          <a:sy n="82" d="100"/>
        </p:scale>
        <p:origin x="1213" y="267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02.12.2024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02.12.2024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Dezember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9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sag.de/events/techtage25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sag.de/events/techxchange25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D22E8FB9-559C-4E25-E75E-F04F2888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34" y="2208986"/>
            <a:ext cx="6044259" cy="3400393"/>
          </a:xfrm>
          <a:prstGeom prst="rect">
            <a:avLst/>
          </a:prstGeom>
        </p:spPr>
      </p:pic>
      <p:sp>
        <p:nvSpPr>
          <p:cNvPr id="5" name="Textfeld 3">
            <a:extLst>
              <a:ext uri="{FF2B5EF4-FFF2-40B4-BE49-F238E27FC236}">
                <a16:creationId xmlns:a16="http://schemas.microsoft.com/office/drawing/2014/main" id="{CCB48136-24FE-C35E-5476-77B06E5CB2AF}"/>
              </a:ext>
            </a:extLst>
          </p:cNvPr>
          <p:cNvSpPr txBox="1"/>
          <p:nvPr/>
        </p:nvSpPr>
        <p:spPr>
          <a:xfrm>
            <a:off x="377207" y="1966011"/>
            <a:ext cx="5104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Technologietage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&amp; 03.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https://dsag.de/events/techtage25/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DSAG TechXchange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April 2025 im RheinMain CongressCenter in Wiesbaden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https://dsag.de/events/techxchange25/</a:t>
            </a: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Anmeldung ist geöffnet!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de-DE" sz="1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Kombi-Tickets sind verfügbar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Denny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Sefa (de)</a:t>
            </a:r>
          </a:p>
          <a:p>
            <a:r>
              <a:rPr lang="de-DE" sz="2000" dirty="0"/>
              <a:t>Thijs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Kajendran</a:t>
            </a:r>
            <a:endParaRPr lang="de-DE" sz="2000" dirty="0"/>
          </a:p>
          <a:p>
            <a:r>
              <a:rPr lang="de-DE" sz="2000" dirty="0" err="1"/>
              <a:t>Rajesh</a:t>
            </a:r>
            <a:endParaRPr lang="de-DE" sz="2000" dirty="0"/>
          </a:p>
          <a:p>
            <a:r>
              <a:rPr lang="de-DE" sz="2000" dirty="0"/>
              <a:t>Jan</a:t>
            </a:r>
          </a:p>
          <a:p>
            <a:r>
              <a:rPr lang="de-DE" sz="2000" dirty="0" err="1"/>
              <a:t>Dwiref</a:t>
            </a:r>
            <a:endParaRPr lang="de-DE" sz="2000" dirty="0"/>
          </a:p>
          <a:p>
            <a:r>
              <a:rPr lang="de-DE" sz="2000" dirty="0"/>
              <a:t>Mohammed</a:t>
            </a:r>
          </a:p>
          <a:p>
            <a:r>
              <a:rPr lang="de-DE" sz="2000" dirty="0"/>
              <a:t>Imran</a:t>
            </a:r>
          </a:p>
          <a:p>
            <a:r>
              <a:rPr lang="de-DE" sz="2000" dirty="0"/>
              <a:t>Damien</a:t>
            </a:r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657</TotalTime>
  <Words>437</Words>
  <Application>Microsoft Office PowerPoint</Application>
  <PresentationFormat>Widescreen</PresentationFormat>
  <Paragraphs>94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275</cp:revision>
  <dcterms:created xsi:type="dcterms:W3CDTF">2018-07-31T15:04:08Z</dcterms:created>
  <dcterms:modified xsi:type="dcterms:W3CDTF">2024-12-02T19:09:08Z</dcterms:modified>
</cp:coreProperties>
</file>